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70" r:id="rId2"/>
    <p:sldId id="259" r:id="rId3"/>
    <p:sldId id="261" r:id="rId4"/>
    <p:sldId id="263" r:id="rId5"/>
    <p:sldId id="267" r:id="rId6"/>
    <p:sldId id="262" r:id="rId7"/>
    <p:sldId id="264" r:id="rId8"/>
    <p:sldId id="266" r:id="rId9"/>
    <p:sldId id="260" r:id="rId10"/>
    <p:sldId id="265" r:id="rId11"/>
    <p:sldId id="268" r:id="rId12"/>
    <p:sldId id="269" r:id="rId13"/>
    <p:sldId id="25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C64DB-8734-4269-9232-9254EA351269}" type="datetimeFigureOut">
              <a:rPr lang="tr-TR" smtClean="0"/>
              <a:pPr/>
              <a:t>11.11.2017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1BCBC-8E56-47A1-B912-1FA23A7B7C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69883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1BCBC-8E56-47A1-B912-1FA23A7B7CA0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37331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Başlık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Veri Yer Tutucus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11.11.2017</a:t>
            </a:fld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11.11.2017</a:t>
            </a:fld>
            <a:endParaRPr lang="tr-TR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Altbilgi Yer Tutucusu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Başlık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Düz Bağlayıcı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11.11.2017</a:t>
            </a:fld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İçerik Yer Tutucus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İçerik Yer Tutucus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Düz Bağlayıcı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İçerik Yer Tutucus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Başlık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11.11.2017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11.11.2017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11.11.2017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11560" y="2101498"/>
            <a:ext cx="47525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    </a:t>
            </a:r>
            <a:r>
              <a:rPr lang="tr-TR" sz="3600" dirty="0" smtClean="0">
                <a:solidFill>
                  <a:schemeClr val="tx2">
                    <a:lumMod val="10000"/>
                  </a:schemeClr>
                </a:solidFill>
                <a:latin typeface="Lucida Handwriting" pitchFamily="66" charset="0"/>
              </a:rPr>
              <a:t>TARİHTEN </a:t>
            </a:r>
          </a:p>
          <a:p>
            <a:pPr algn="ctr"/>
            <a:r>
              <a:rPr lang="tr-TR" sz="3600" dirty="0" smtClean="0">
                <a:solidFill>
                  <a:schemeClr val="tx2">
                    <a:lumMod val="10000"/>
                  </a:schemeClr>
                </a:solidFill>
                <a:latin typeface="Lucida Handwriting" pitchFamily="66" charset="0"/>
              </a:rPr>
              <a:t/>
            </a:r>
            <a:br>
              <a:rPr lang="tr-TR" sz="3600" dirty="0" smtClean="0">
                <a:solidFill>
                  <a:schemeClr val="tx2">
                    <a:lumMod val="10000"/>
                  </a:schemeClr>
                </a:solidFill>
                <a:latin typeface="Lucida Handwriting" pitchFamily="66" charset="0"/>
              </a:rPr>
            </a:br>
            <a:r>
              <a:rPr lang="tr-TR" sz="3600" dirty="0" smtClean="0">
                <a:solidFill>
                  <a:schemeClr val="tx2">
                    <a:lumMod val="10000"/>
                  </a:schemeClr>
                </a:solidFill>
                <a:latin typeface="Lucida Handwriting" pitchFamily="66" charset="0"/>
              </a:rPr>
              <a:t>‘’DOĞRULUK’’</a:t>
            </a:r>
          </a:p>
          <a:p>
            <a:pPr algn="ctr"/>
            <a:endParaRPr lang="tr-TR" sz="3600" dirty="0">
              <a:solidFill>
                <a:schemeClr val="tx2">
                  <a:lumMod val="10000"/>
                </a:schemeClr>
              </a:solidFill>
              <a:latin typeface="Lucida Handwriting" pitchFamily="66" charset="0"/>
            </a:endParaRPr>
          </a:p>
          <a:p>
            <a:pPr algn="ctr"/>
            <a:r>
              <a:rPr lang="tr-TR" sz="3600" dirty="0" smtClean="0">
                <a:solidFill>
                  <a:schemeClr val="tx2">
                    <a:lumMod val="10000"/>
                  </a:schemeClr>
                </a:solidFill>
                <a:latin typeface="Lucida Handwriting" pitchFamily="66" charset="0"/>
              </a:rPr>
              <a:t> SÖZLERİ</a:t>
            </a:r>
            <a:endParaRPr lang="tr-TR" sz="3600" dirty="0">
              <a:solidFill>
                <a:schemeClr val="tx2">
                  <a:lumMod val="10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34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LİF EMİNE\Downloads\images (25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27464" y="1484784"/>
            <a:ext cx="5364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‘’Doğru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ve namuslu insan, hakkını 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</a:t>
            </a:r>
          </a:p>
          <a:p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görevi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ile ölçen insandır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.’’ </a:t>
            </a:r>
          </a:p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              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</a:t>
            </a:r>
            <a:r>
              <a:rPr lang="tr-TR" sz="24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Codaire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-43408" y="3861048"/>
            <a:ext cx="7164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‘’Doğru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olan şeyi görmek  fakat 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</a:t>
            </a:r>
          </a:p>
          <a:p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bunu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yapmamak cesaretsizliktir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.’’                                                      </a:t>
            </a:r>
          </a:p>
          <a:p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                                        </a:t>
            </a:r>
            <a:r>
              <a:rPr lang="tr-TR" sz="24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Konfiçyus</a:t>
            </a:r>
            <a:endParaRPr lang="tr-TR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68219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ELİF EMİNE\Downloads\images (4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4680"/>
            <a:ext cx="9144000" cy="683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ELİF EMİNE\Downloads\images (4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7460" y="188640"/>
            <a:ext cx="273630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 rot="18680002">
            <a:off x="5999410" y="3691945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err="1" smtClean="0">
                <a:latin typeface="Lucida Handwriting" pitchFamily="66" charset="0"/>
              </a:rPr>
              <a:t>Spurgeon</a:t>
            </a:r>
            <a:endParaRPr lang="tr-TR" sz="2000" dirty="0">
              <a:latin typeface="Lucida Handwriting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410120" y="4149080"/>
            <a:ext cx="2232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‘’Gerçek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, çizmelerini giyerken, yalan bütün dünyayı dolaşır</a:t>
            </a:r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.’’ </a:t>
            </a:r>
            <a:endParaRPr lang="tr-TR" sz="24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4" name="Picture 4" descr="C:\Users\ELİF EMİNE\Downloads\Goeth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77391"/>
            <a:ext cx="2376263" cy="264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 rot="18918270">
            <a:off x="1123844" y="286890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Lucida Handwriting" pitchFamily="66" charset="0"/>
              </a:rPr>
              <a:t>Goethe</a:t>
            </a:r>
            <a:endParaRPr lang="tr-TR" sz="2000" dirty="0">
              <a:latin typeface="Lucida Handwriting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2483768" y="1143990"/>
            <a:ext cx="2250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‘’Doğru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yoldan gidenler </a:t>
            </a:r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şaşırmazlar.’’</a:t>
            </a:r>
            <a:endParaRPr lang="tr-TR" sz="2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266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ELİF EMİNE\Downloads\images (4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683568" y="1700808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‘’Hiçbir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miras  doğruluk </a:t>
            </a:r>
            <a:endParaRPr lang="tr-T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kadar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zengin 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değildir.’’</a:t>
            </a:r>
            <a:endParaRPr lang="tr-TR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1" name="Picture 3" descr="C:\Users\ELİF EMİNE\Desktop\Shakeaspea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784166"/>
            <a:ext cx="2952328" cy="322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5227672" y="4291905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err="1">
                <a:solidFill>
                  <a:schemeClr val="bg1"/>
                </a:solidFill>
                <a:latin typeface="Lucida Handwriting" pitchFamily="66" charset="0"/>
              </a:rPr>
              <a:t>Shakeaspeare</a:t>
            </a:r>
            <a:endParaRPr lang="tr-TR" sz="20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206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ELİF EMİNE\Downloads\images (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Metin kutusu 9"/>
          <p:cNvSpPr txBox="1"/>
          <p:nvPr/>
        </p:nvSpPr>
        <p:spPr>
          <a:xfrm>
            <a:off x="0" y="8424"/>
            <a:ext cx="45365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 </a:t>
            </a:r>
          </a:p>
          <a:p>
            <a:pPr algn="ctr" fontAlgn="base"/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‘’Suçların </a:t>
            </a:r>
            <a:r>
              <a:rPr lang="tr-TR" sz="2400" b="1" i="1" dirty="0">
                <a:latin typeface="Calibri" pitchFamily="34" charset="0"/>
                <a:cs typeface="Calibri" pitchFamily="34" charset="0"/>
              </a:rPr>
              <a:t>en </a:t>
            </a:r>
            <a:endParaRPr lang="tr-TR" sz="2400" b="1" i="1" dirty="0" smtClean="0">
              <a:latin typeface="Calibri" pitchFamily="34" charset="0"/>
              <a:cs typeface="Calibri" pitchFamily="34" charset="0"/>
            </a:endParaRPr>
          </a:p>
          <a:p>
            <a:pPr algn="ctr" fontAlgn="base"/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büyüğü </a:t>
            </a:r>
            <a:r>
              <a:rPr lang="tr-TR" sz="2400" b="1" i="1" dirty="0">
                <a:latin typeface="Calibri" pitchFamily="34" charset="0"/>
                <a:cs typeface="Calibri" pitchFamily="34" charset="0"/>
              </a:rPr>
              <a:t>yalan söylemektir</a:t>
            </a:r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.’’</a:t>
            </a:r>
          </a:p>
          <a:p>
            <a:pPr algn="ctr" fontAlgn="base"/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 </a:t>
            </a:r>
            <a:endParaRPr lang="tr-TR" sz="2400" b="1" i="1" dirty="0">
              <a:latin typeface="Calibri" pitchFamily="34" charset="0"/>
              <a:cs typeface="Calibri" pitchFamily="34" charset="0"/>
            </a:endParaRPr>
          </a:p>
          <a:p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2663788" y="1738401"/>
            <a:ext cx="3276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‘’Acı </a:t>
            </a:r>
            <a:r>
              <a:rPr lang="tr-TR" sz="2400" b="1" i="1" dirty="0">
                <a:latin typeface="Calibri" pitchFamily="34" charset="0"/>
                <a:cs typeface="Calibri" pitchFamily="34" charset="0"/>
              </a:rPr>
              <a:t>da olsa </a:t>
            </a:r>
            <a:endParaRPr lang="tr-TR" sz="2400" b="1" i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i="1" dirty="0">
                <a:latin typeface="Calibri" pitchFamily="34" charset="0"/>
                <a:cs typeface="Calibri" pitchFamily="34" charset="0"/>
              </a:rPr>
              <a:t> doğruları söyleyiniz</a:t>
            </a:r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.’’</a:t>
            </a:r>
            <a:r>
              <a:rPr lang="tr-TR" sz="2400" b="1" i="1" dirty="0"/>
              <a:t> 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6012160" y="4797152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Lucida Handwriting" pitchFamily="66" charset="0"/>
              </a:rPr>
              <a:t>Hadis-i  Şerif</a:t>
            </a:r>
            <a:endParaRPr lang="tr-TR" sz="2000" dirty="0">
              <a:latin typeface="Lucida Handwriting" pitchFamily="66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301970" y="3140968"/>
            <a:ext cx="38704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‘’Yalan </a:t>
            </a:r>
            <a:r>
              <a:rPr lang="tr-TR" sz="2400" b="1" i="1" dirty="0">
                <a:latin typeface="Calibri" pitchFamily="34" charset="0"/>
                <a:cs typeface="Calibri" pitchFamily="34" charset="0"/>
              </a:rPr>
              <a:t>sözden ve yalan yere yemin etmekten sakının</a:t>
            </a:r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!’’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2" name="Metin kutusu 1"/>
          <p:cNvSpPr txBox="1"/>
          <p:nvPr/>
        </p:nvSpPr>
        <p:spPr>
          <a:xfrm>
            <a:off x="858416" y="4581708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>
                <a:latin typeface="Lucida Handwriting" pitchFamily="66" charset="0"/>
              </a:rPr>
              <a:t>-SON-</a:t>
            </a:r>
            <a:endParaRPr lang="tr-TR" sz="4800" b="1" dirty="0"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64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ELİF EMİNE\Downloads\images (37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40" y="0"/>
            <a:ext cx="9143999" cy="6858000"/>
          </a:xfrm>
          <a:prstGeom prst="rect">
            <a:avLst/>
          </a:prstGeom>
          <a:noFill/>
          <a:effectLst>
            <a:glow>
              <a:schemeClr val="accent1"/>
            </a:glow>
            <a:softEdge rad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ELİF EMİNE\Desktop\images (1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69000"/>
                    </a14:imgEffect>
                    <a14:imgEffect>
                      <a14:brightnessContrast bright="16000" contras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20688"/>
            <a:ext cx="3024336" cy="3312368"/>
          </a:xfrm>
          <a:prstGeom prst="rect">
            <a:avLst/>
          </a:prstGeom>
          <a:noFill/>
          <a:effectLst>
            <a:glow>
              <a:schemeClr val="accent1">
                <a:alpha val="91000"/>
              </a:schemeClr>
            </a:glow>
            <a:outerShdw blurRad="50800" dist="50800" dir="5400000" algn="ctr" rotWithShape="0">
              <a:srgbClr val="000000">
                <a:alpha val="88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5724128" y="4293096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/>
                </a:solidFill>
                <a:latin typeface="Lucida Calligraphy" pitchFamily="66" charset="0"/>
              </a:rPr>
              <a:t>Mehmet Akif ERSOY</a:t>
            </a:r>
            <a:endParaRPr lang="tr-TR" sz="2000" dirty="0">
              <a:solidFill>
                <a:schemeClr val="bg1"/>
              </a:solidFill>
              <a:latin typeface="Lucida Calligraphy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19728" y="1615440"/>
            <a:ext cx="46805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‘’Budur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benim hayatta </a:t>
            </a:r>
            <a:endParaRPr lang="tr-T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beğendiğim meslek, </a:t>
            </a:r>
          </a:p>
          <a:p>
            <a:pPr algn="ctr"/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tr-T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sözün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odun gibi 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olsun</a:t>
            </a:r>
          </a:p>
          <a:p>
            <a:pPr algn="ctr"/>
            <a:endParaRPr lang="tr-T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doğrun 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tek!’’</a:t>
            </a:r>
            <a:endParaRPr lang="tr-TR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411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ELİF EMİNE\Downloads\imagesCA602L4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05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ELİF EMİNE\Downloads\farab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712" y="692696"/>
            <a:ext cx="2808312" cy="3168352"/>
          </a:xfrm>
          <a:prstGeom prst="rect">
            <a:avLst/>
          </a:prstGeom>
          <a:noFill/>
          <a:effectLst>
            <a:glow rad="825500">
              <a:schemeClr val="accent1">
                <a:alpha val="67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46096" y="4565159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Lucida Calligraphy" pitchFamily="66" charset="0"/>
              </a:rPr>
              <a:t>FARABİ</a:t>
            </a:r>
            <a:endParaRPr lang="tr-TR" sz="2000" dirty="0">
              <a:latin typeface="Lucida Calligraphy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211960" y="1887503"/>
            <a:ext cx="41623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‘’Önce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doğruyu bilmek gerekir; </a:t>
            </a:r>
            <a:endParaRPr lang="tr-TR" sz="24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doğru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bilinirse yanlış da bilinir, </a:t>
            </a:r>
            <a:endParaRPr lang="tr-TR" sz="24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ama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önce yanlış bilinirse </a:t>
            </a:r>
            <a:endParaRPr lang="tr-TR" sz="24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doğruya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ulaşılamaz</a:t>
            </a:r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.’’ </a:t>
            </a:r>
            <a:endParaRPr lang="tr-TR" sz="2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033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ELİF EMİNE\Downloads\Nature_Flowers_Sunflowers_on_a_yellow_background_028045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ELİF EMİNE\Downloads\images (34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2968" y="188640"/>
            <a:ext cx="4464496" cy="4581128"/>
          </a:xfrm>
          <a:prstGeom prst="rect">
            <a:avLst/>
          </a:prstGeom>
          <a:noFill/>
          <a:effectLst>
            <a:glow rad="546100">
              <a:schemeClr val="accent1">
                <a:alpha val="39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4860032" y="5157192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/>
                </a:solidFill>
                <a:latin typeface="Lucida Calligraphy" pitchFamily="66" charset="0"/>
              </a:rPr>
              <a:t>Yunus  EMRE</a:t>
            </a:r>
            <a:endParaRPr lang="tr-TR" sz="2000" dirty="0">
              <a:solidFill>
                <a:schemeClr val="bg1"/>
              </a:solidFill>
              <a:latin typeface="Lucida Calligraphy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611560" y="1628800"/>
            <a:ext cx="28803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‘’Cümleler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doğrudur </a:t>
            </a:r>
            <a:endParaRPr lang="tr-T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sen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doğru </a:t>
            </a:r>
            <a:endParaRPr lang="tr-T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sen,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d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oğruluk </a:t>
            </a:r>
          </a:p>
          <a:p>
            <a:pPr algn="ctr"/>
            <a:endParaRPr lang="tr-T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bulunmaz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sen eğri </a:t>
            </a:r>
            <a:endParaRPr lang="tr-T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isen.’’</a:t>
            </a:r>
            <a:endParaRPr lang="tr-TR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134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LİF EMİNE\Downloads\Resim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923928" y="2459504"/>
            <a:ext cx="2304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‘’Eğri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olanın </a:t>
            </a:r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gölgesi de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eğridir. </a:t>
            </a:r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’’</a:t>
            </a:r>
          </a:p>
          <a:p>
            <a:pPr algn="ctr"/>
            <a:endParaRPr lang="tr-TR" sz="24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Hz. Ali (</a:t>
            </a:r>
            <a:r>
              <a:rPr lang="tr-TR" sz="2400" b="1" dirty="0" err="1" smtClean="0">
                <a:latin typeface="Calibri" pitchFamily="34" charset="0"/>
                <a:cs typeface="Calibri" pitchFamily="34" charset="0"/>
              </a:rPr>
              <a:t>r.a</a:t>
            </a:r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)</a:t>
            </a:r>
            <a:endParaRPr lang="tr-TR" sz="2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81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LİF EMİNE\Downloads\images (39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ELİF EMİNE\Desktop\Bernard Sha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1" y="476672"/>
            <a:ext cx="302433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5976157" y="4673312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>
                <a:latin typeface="Lucida Calligraphy" pitchFamily="66" charset="0"/>
              </a:rPr>
              <a:t>Bernard </a:t>
            </a:r>
            <a:r>
              <a:rPr lang="tr-TR" sz="2000" dirty="0" err="1">
                <a:latin typeface="Lucida Calligraphy" pitchFamily="66" charset="0"/>
              </a:rPr>
              <a:t>Shaw</a:t>
            </a:r>
            <a:endParaRPr lang="tr-TR" sz="2000" dirty="0">
              <a:latin typeface="Lucida Calligraphy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259632" y="1484784"/>
            <a:ext cx="27363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‘’Yanlışlık  </a:t>
            </a:r>
            <a:r>
              <a:rPr lang="tr-TR" sz="2400" b="1" dirty="0"/>
              <a:t>fare </a:t>
            </a:r>
            <a:endParaRPr lang="tr-TR" sz="2400" b="1" dirty="0" smtClean="0"/>
          </a:p>
          <a:p>
            <a:pPr algn="ctr"/>
            <a:endParaRPr lang="tr-TR" sz="2400" b="1" dirty="0"/>
          </a:p>
          <a:p>
            <a:pPr algn="ctr"/>
            <a:r>
              <a:rPr lang="tr-TR" sz="2400" b="1" dirty="0" smtClean="0"/>
              <a:t>deliğinden </a:t>
            </a:r>
          </a:p>
          <a:p>
            <a:pPr algn="ctr"/>
            <a:endParaRPr lang="tr-TR" sz="2400" b="1" dirty="0"/>
          </a:p>
          <a:p>
            <a:pPr algn="ctr"/>
            <a:r>
              <a:rPr lang="tr-TR" sz="2400" b="1" dirty="0" smtClean="0"/>
              <a:t>geçer, </a:t>
            </a:r>
            <a:r>
              <a:rPr lang="tr-TR" sz="2400" b="1" dirty="0"/>
              <a:t> doğruluk </a:t>
            </a:r>
            <a:endParaRPr lang="tr-TR" sz="2400" b="1" dirty="0" smtClean="0"/>
          </a:p>
          <a:p>
            <a:pPr algn="ctr"/>
            <a:endParaRPr lang="tr-TR" sz="2400" b="1" dirty="0"/>
          </a:p>
          <a:p>
            <a:pPr algn="ctr"/>
            <a:r>
              <a:rPr lang="tr-TR" sz="2400" b="1" dirty="0" smtClean="0"/>
              <a:t>kapılardan </a:t>
            </a:r>
          </a:p>
          <a:p>
            <a:pPr algn="ctr"/>
            <a:endParaRPr lang="tr-TR" sz="2400" b="1" dirty="0"/>
          </a:p>
          <a:p>
            <a:pPr algn="ctr"/>
            <a:r>
              <a:rPr lang="tr-TR" sz="2400" b="1" dirty="0" smtClean="0"/>
              <a:t>sığmaz.’’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337976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ELİF EMİNE\Desktop\dem-karışık\Duvar Kağıtları\images (8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ELİF EMİNE\Downloads\Augustinu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3312368" cy="3456384"/>
          </a:xfrm>
          <a:prstGeom prst="rect">
            <a:avLst/>
          </a:prstGeom>
          <a:noFill/>
          <a:effectLst>
            <a:glow rad="914400">
              <a:schemeClr val="tx2">
                <a:alpha val="42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95536" y="4427537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err="1">
                <a:solidFill>
                  <a:schemeClr val="bg1"/>
                </a:solidFill>
                <a:latin typeface="Lucida Handwriting" pitchFamily="66" charset="0"/>
              </a:rPr>
              <a:t>Augustinus</a:t>
            </a:r>
            <a:endParaRPr lang="tr-TR" sz="20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092312" y="2066072"/>
            <a:ext cx="4752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‘’Şurada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burada güçlü adımlarla </a:t>
            </a:r>
            <a:endParaRPr lang="tr-T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dolaşmaktansa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doğru yolda </a:t>
            </a:r>
            <a:endParaRPr lang="tr-T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sekerek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yürümek iyidir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.’’ </a:t>
            </a:r>
            <a:endParaRPr lang="tr-T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9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LİF EMİNE\Downloads\images (3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ELİF EMİNE\Downloads\Emile De Girard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4096"/>
            <a:ext cx="2592288" cy="290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59532" y="3429000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>
                <a:solidFill>
                  <a:schemeClr val="bg1"/>
                </a:solidFill>
                <a:latin typeface="Lucida Handwriting" pitchFamily="66" charset="0"/>
              </a:rPr>
              <a:t>Emile De </a:t>
            </a:r>
            <a:r>
              <a:rPr lang="tr-TR" sz="2000" dirty="0" err="1">
                <a:solidFill>
                  <a:schemeClr val="bg1"/>
                </a:solidFill>
                <a:latin typeface="Lucida Handwriting" pitchFamily="66" charset="0"/>
              </a:rPr>
              <a:t>Girardin</a:t>
            </a:r>
            <a:endParaRPr lang="tr-TR" sz="20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683568" y="443711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‘’Yalanın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dostu, gerçeğin de düşmanı 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çoktur.’’</a:t>
            </a:r>
            <a:endParaRPr lang="tr-T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7" name="Picture 5" descr="C:\Users\ELİF EMİNE\Downloads\imagesCA602L4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0"/>
            <a:ext cx="50040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ELİF EMİNE\Desktop\Wendell Phillips 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4096"/>
            <a:ext cx="280831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etin kutusu 11"/>
          <p:cNvSpPr txBox="1"/>
          <p:nvPr/>
        </p:nvSpPr>
        <p:spPr>
          <a:xfrm>
            <a:off x="5436096" y="3631853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err="1">
                <a:solidFill>
                  <a:schemeClr val="bg1"/>
                </a:solidFill>
                <a:latin typeface="Lucida Handwriting" pitchFamily="66" charset="0"/>
              </a:rPr>
              <a:t>Wendell</a:t>
            </a:r>
            <a:r>
              <a:rPr lang="tr-TR" sz="2000" dirty="0">
                <a:solidFill>
                  <a:schemeClr val="bg1"/>
                </a:solidFill>
                <a:latin typeface="Lucida Handwriting" pitchFamily="66" charset="0"/>
              </a:rPr>
              <a:t> </a:t>
            </a:r>
            <a:r>
              <a:rPr lang="tr-TR" sz="2000" dirty="0" err="1">
                <a:solidFill>
                  <a:schemeClr val="bg1"/>
                </a:solidFill>
                <a:latin typeface="Lucida Handwriting" pitchFamily="66" charset="0"/>
              </a:rPr>
              <a:t>Phillips</a:t>
            </a:r>
            <a:endParaRPr lang="tr-TR" sz="20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5364088" y="4264536"/>
            <a:ext cx="280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‘’Doğruluk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sonsuzluğun güneşidir. Nasıl olsa doğar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.’’</a:t>
            </a:r>
            <a:endParaRPr lang="tr-T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724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LİF EMİNE\Desktop\George Berkele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2880319" cy="3240360"/>
          </a:xfrm>
          <a:prstGeom prst="rect">
            <a:avLst/>
          </a:prstGeom>
          <a:noFill/>
          <a:effectLst>
            <a:glow rad="863600">
              <a:schemeClr val="accent1">
                <a:alpha val="56000"/>
              </a:schemeClr>
            </a:glow>
            <a:softEdge rad="190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12520" y="4153554"/>
            <a:ext cx="2736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Lucida Handwriting" pitchFamily="66" charset="0"/>
              </a:rPr>
              <a:t>   George Berkeley</a:t>
            </a:r>
            <a:endParaRPr lang="tr-TR" sz="2000" dirty="0">
              <a:latin typeface="Lucida Handwriting" pitchFamily="66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427200" y="783400"/>
            <a:ext cx="37444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 </a:t>
            </a:r>
            <a:r>
              <a:rPr lang="tr-TR" sz="2800" b="1" i="1" dirty="0" smtClean="0">
                <a:latin typeface="Calibri" pitchFamily="34" charset="0"/>
                <a:cs typeface="Calibri" pitchFamily="34" charset="0"/>
              </a:rPr>
              <a:t>‘’Birisi </a:t>
            </a:r>
            <a:r>
              <a:rPr lang="tr-TR" sz="2800" b="1" i="1" dirty="0">
                <a:latin typeface="Calibri" pitchFamily="34" charset="0"/>
                <a:cs typeface="Calibri" pitchFamily="34" charset="0"/>
              </a:rPr>
              <a:t>size. "Dürüst </a:t>
            </a:r>
            <a:endParaRPr lang="tr-TR" sz="2800" b="1" i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800" b="1" i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800" b="1" i="1" dirty="0" smtClean="0">
                <a:latin typeface="Calibri" pitchFamily="34" charset="0"/>
                <a:cs typeface="Calibri" pitchFamily="34" charset="0"/>
              </a:rPr>
              <a:t>insan </a:t>
            </a:r>
            <a:r>
              <a:rPr lang="tr-TR" sz="2800" b="1" i="1" dirty="0">
                <a:latin typeface="Calibri" pitchFamily="34" charset="0"/>
                <a:cs typeface="Calibri" pitchFamily="34" charset="0"/>
              </a:rPr>
              <a:t>diye bir şey </a:t>
            </a:r>
            <a:endParaRPr lang="tr-TR" sz="2800" b="1" i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800" b="1" i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800" b="1" i="1" dirty="0" smtClean="0">
                <a:latin typeface="Calibri" pitchFamily="34" charset="0"/>
                <a:cs typeface="Calibri" pitchFamily="34" charset="0"/>
              </a:rPr>
              <a:t>yoktur</a:t>
            </a:r>
            <a:r>
              <a:rPr lang="tr-TR" sz="2800" b="1" i="1" dirty="0">
                <a:latin typeface="Calibri" pitchFamily="34" charset="0"/>
                <a:cs typeface="Calibri" pitchFamily="34" charset="0"/>
              </a:rPr>
              <a:t>" derse  o </a:t>
            </a:r>
            <a:endParaRPr lang="tr-TR" sz="2800" b="1" i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800" b="1" i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800" b="1" i="1" dirty="0" smtClean="0">
                <a:latin typeface="Calibri" pitchFamily="34" charset="0"/>
                <a:cs typeface="Calibri" pitchFamily="34" charset="0"/>
              </a:rPr>
              <a:t>kimsenin </a:t>
            </a:r>
            <a:r>
              <a:rPr lang="tr-TR" sz="2800" b="1" i="1" dirty="0">
                <a:latin typeface="Calibri" pitchFamily="34" charset="0"/>
                <a:cs typeface="Calibri" pitchFamily="34" charset="0"/>
              </a:rPr>
              <a:t>bir düzenbaz </a:t>
            </a:r>
            <a:endParaRPr lang="tr-TR" sz="2800" b="1" i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800" b="1" i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800" b="1" i="1" dirty="0" smtClean="0">
                <a:latin typeface="Calibri" pitchFamily="34" charset="0"/>
                <a:cs typeface="Calibri" pitchFamily="34" charset="0"/>
              </a:rPr>
              <a:t>olduğuna inanın..!’’</a:t>
            </a:r>
            <a:endParaRPr lang="tr-TR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240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869</TotalTime>
  <Words>183</Words>
  <Application>Microsoft Office PowerPoint</Application>
  <PresentationFormat>Ekran Gösterisi (4:3)</PresentationFormat>
  <Paragraphs>87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Kağıt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ELİF EMİNE</dc:creator>
  <cp:lastModifiedBy>ronaldinho424</cp:lastModifiedBy>
  <cp:revision>21</cp:revision>
  <dcterms:created xsi:type="dcterms:W3CDTF">2012-02-20T10:24:55Z</dcterms:created>
  <dcterms:modified xsi:type="dcterms:W3CDTF">2017-11-11T09:50:16Z</dcterms:modified>
</cp:coreProperties>
</file>